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7DE52-8945-4170-9958-B477A51D5941}" type="datetimeFigureOut">
              <a:rPr lang="en-IN" smtClean="0"/>
              <a:t>27-07-2021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B4536-09F4-498D-9791-620D0EB30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0967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7D79-8B14-488D-B63C-B5EC25C7DA5E}" type="datetime1">
              <a:rPr lang="en-IN" smtClean="0"/>
              <a:t>27-07-2021</a:t>
            </a:fld>
            <a:endParaRPr lang="en-I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24F3-A3B1-4674-A418-23227C70AD7B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14612-1E8B-4533-A18F-452EFC4B14AF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441C-70FA-457F-8A81-29A3CA6D8A96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18F9-F87F-4161-80E3-CEE3AD3A20D6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636-5A0D-4B33-8E97-8F1651205E53}" type="datetime1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B8AC-36D8-44F8-B3E6-3C5655915939}" type="datetime1">
              <a:rPr lang="en-IN" smtClean="0"/>
              <a:t>27-07-2021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0E5D-2459-40BF-ABAB-554723D28546}" type="datetime1">
              <a:rPr lang="en-IN" smtClean="0"/>
              <a:t>27-07-2021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3BE8-33B5-4027-95F8-FB1A67608CFC}" type="datetime1">
              <a:rPr lang="en-IN" smtClean="0"/>
              <a:t>27-07-2021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8588-5EDF-416B-9985-7E13B69B0CD6}" type="datetime1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E709-0359-42D1-95B0-F12733FCB1DC}" type="datetime1">
              <a:rPr lang="en-IN" smtClean="0"/>
              <a:t>27-07-2021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F12EFC1-5258-44E3-9D43-47FAB255D80D}" type="datetime1">
              <a:rPr lang="en-IN" smtClean="0"/>
              <a:t>27-07-2021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IN" smtClean="0"/>
              <a:t>powered by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91A403-4EB5-434E-A468-0559868FFF9C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3544867"/>
            <a:ext cx="7272808" cy="12241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Multiplexer</a:t>
            </a: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DE-multiplexer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43108" y="1571612"/>
            <a:ext cx="466037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Presentation </a:t>
            </a:r>
            <a:b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on</a:t>
            </a:r>
          </a:p>
          <a:p>
            <a:pPr algn="ctr"/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814671"/>
      </p:ext>
    </p:extLst>
  </p:cSld>
  <p:clrMapOvr>
    <a:masterClrMapping/>
  </p:clrMapOvr>
  <p:transition spd="slow" advClick="0" advTm="5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Truth Table </a:t>
            </a:r>
            <a:r>
              <a:rPr lang="en-IN" dirty="0" smtClean="0"/>
              <a:t>4</a:t>
            </a:r>
            <a:r>
              <a:rPr lang="en-US" dirty="0" smtClean="0"/>
              <a:t>×1 </a:t>
            </a:r>
            <a:r>
              <a:rPr lang="en-US" dirty="0"/>
              <a:t>Multiplexer</a:t>
            </a:r>
            <a:r>
              <a:rPr lang="en-IN" dirty="0"/>
              <a:t>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5616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8"/>
                <a:gridCol w="1175658"/>
                <a:gridCol w="1175658"/>
                <a:gridCol w="1175658"/>
                <a:gridCol w="1175658"/>
                <a:gridCol w="1175658"/>
                <a:gridCol w="117565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Selection lines</a:t>
                      </a:r>
                      <a:endParaRPr lang="en-IN" dirty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IN" dirty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strike="noStrike" dirty="0" smtClean="0"/>
                        <a:t>S</a:t>
                      </a:r>
                      <a:r>
                        <a:rPr lang="en-IN" sz="1800" strike="noStrike" baseline="-25000" dirty="0" smtClean="0"/>
                        <a:t>0</a:t>
                      </a:r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-25000" dirty="0" smtClean="0"/>
                        <a:t>1</a:t>
                      </a:r>
                      <a:endParaRPr lang="en-IN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0</a:t>
                      </a:r>
                      <a:endParaRPr lang="en-IN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  <a:endParaRPr lang="en-IN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  <a:endParaRPr lang="en-IN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  <a:endParaRPr lang="en-IN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0</a:t>
                      </a:r>
                      <a:endParaRPr lang="en-IN" baseline="-25000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  <a:endParaRPr lang="en-IN" baseline="-25000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  <a:endParaRPr lang="en-IN" baseline="-25000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IN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</a:t>
                      </a:r>
                      <a:r>
                        <a:rPr lang="en-US" baseline="-25000" dirty="0" smtClean="0"/>
                        <a:t>3</a:t>
                      </a:r>
                      <a:endParaRPr lang="en-IN" baseline="-25000" dirty="0" smtClean="0"/>
                    </a:p>
                    <a:p>
                      <a:endParaRPr lang="en-IN" dirty="0"/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021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Logic Circuit </a:t>
            </a:r>
            <a:r>
              <a:rPr lang="en-IN" dirty="0" smtClean="0"/>
              <a:t>4</a:t>
            </a:r>
            <a:r>
              <a:rPr lang="en-US" dirty="0" smtClean="0"/>
              <a:t>×1 </a:t>
            </a:r>
            <a:r>
              <a:rPr lang="en-US" dirty="0"/>
              <a:t>Multiplexer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2253456"/>
            <a:ext cx="5715000" cy="321945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532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10052" y="3052905"/>
            <a:ext cx="56166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 cap="all" dirty="0">
                <a:ln/>
                <a:solidFill>
                  <a:srgbClr val="5B9BD5"/>
                </a:solidFill>
                <a:effectLst>
                  <a:outerShdw blurRad="19685" dist="12700" dir="5400000" algn="tl" rotWithShape="0">
                    <a:srgbClr val="5B9BD5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De-multiplexer</a:t>
            </a:r>
            <a:endParaRPr lang="en-IN" sz="5400" b="1" cap="all" dirty="0">
              <a:ln/>
              <a:solidFill>
                <a:srgbClr val="5B9BD5"/>
              </a:solidFill>
              <a:effectLst>
                <a:outerShdw blurRad="19685" dist="12700" dir="5400000" algn="tl" rotWithShape="0">
                  <a:srgbClr val="5B9BD5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35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De-multiplexer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De-multiplexer is a combinational circuit that has only 1 input line and 2</a:t>
            </a:r>
            <a:r>
              <a:rPr lang="en-US" baseline="30000" dirty="0"/>
              <a:t>N</a:t>
            </a:r>
            <a:r>
              <a:rPr lang="en-US" dirty="0"/>
              <a:t> output lines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De-multiplexer is opposite to the multiplexer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De-multiplexer is also treated as </a:t>
            </a:r>
            <a:r>
              <a:rPr lang="en-US" b="1" dirty="0"/>
              <a:t>De-mux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4720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De-multiplexer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1×2 De-multiplexer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1×4 De-multiplexer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1×8 De-multiplexer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1 x 16 De-multiplexer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6206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1×2 De-multiplexer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the 1 to 2 De-multiplexer, there are only two outputs, i.e., Y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selection lines, i.e.,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single input, i.e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A.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Enable input 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6716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Block diagram of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1×2 De-multiplexer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496344"/>
            <a:ext cx="3505200" cy="273367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9573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Truth Table of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1×2 De-multiplexer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951" y="2636912"/>
            <a:ext cx="4109273" cy="2533781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4879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Logic Circuit of </a:t>
            </a:r>
            <a:r>
              <a:rPr lang="en-IN" sz="4000" dirty="0">
                <a:latin typeface="Times New Roman" pitchFamily="18" charset="0"/>
                <a:cs typeface="Times New Roman" pitchFamily="18" charset="0"/>
              </a:rPr>
              <a:t>1×2 De-multiplexer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812" y="2667794"/>
            <a:ext cx="3762375" cy="2390775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powered by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978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Difference </a:t>
            </a:r>
            <a:r>
              <a:rPr lang="en-US" sz="2800" b="1" dirty="0"/>
              <a:t>between of </a:t>
            </a:r>
            <a:r>
              <a:rPr lang="en-US" sz="2800" b="1" dirty="0" smtClean="0"/>
              <a:t>Multiplexer and </a:t>
            </a:r>
            <a:r>
              <a:rPr lang="en-US" sz="2800" b="1" dirty="0" err="1"/>
              <a:t>Demultiplexer</a:t>
            </a:r>
            <a:r>
              <a:rPr lang="en-US" sz="2800" b="1" dirty="0"/>
              <a:t> </a:t>
            </a:r>
            <a:r>
              <a:rPr lang="en-US" sz="2800" b="1" dirty="0" smtClean="0"/>
              <a:t>:</a:t>
            </a:r>
            <a:br>
              <a:rPr lang="en-US" sz="2800" b="1" dirty="0" smtClean="0"/>
            </a:br>
            <a:endParaRPr lang="en-IN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938550"/>
              </p:ext>
            </p:extLst>
          </p:nvPr>
        </p:nvGraphicFramePr>
        <p:xfrm>
          <a:off x="457200" y="1600200"/>
          <a:ext cx="8229602" cy="45140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14801"/>
                <a:gridCol w="4114801"/>
              </a:tblGrid>
              <a:tr h="666849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Multiplexer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Demultiplexer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  <a:tr h="666849"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Multiplexer is a digital switch.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IN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Demultiplexer</a:t>
                      </a:r>
                      <a:r>
                        <a:rPr lang="en-IN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is a digital circuit.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  <a:tr h="666849"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is known as Data Selector.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is known as Data Distributor.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  <a:tr h="666849"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has n data input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has single data input.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  <a:tr h="666849"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has a single data output.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has n data outputs.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  <a:tr h="1179810"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works on many to one operational principle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It works on one to many operational principle.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451" marR="121451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412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268760"/>
            <a:ext cx="5723468" cy="1828090"/>
          </a:xfrm>
        </p:spPr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Multiplexer</a:t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492896"/>
            <a:ext cx="6192688" cy="3024336"/>
          </a:xfrm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multiplexer is a combinational circuit that has 2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input lines and a single output line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multiplexer is also treated as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Mux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 are n selection lines and 2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input lines.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86116" y="5857892"/>
            <a:ext cx="3086100" cy="365125"/>
          </a:xfrm>
        </p:spPr>
        <p:txBody>
          <a:bodyPr/>
          <a:lstStyle/>
          <a:p>
            <a:pPr algn="ctr"/>
            <a:r>
              <a:rPr lang="en-US" sz="1600" dirty="0" smtClean="0"/>
              <a:t>powered by </a:t>
            </a:r>
            <a:r>
              <a:rPr lang="en-US" sz="1600" dirty="0" err="1" smtClean="0"/>
              <a:t>jpwebdevelopers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        Thank </a:t>
            </a:r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5636096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Download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</a:p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Follow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55542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Multiplexer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dirty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2×1 Multiplexer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4×1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Multiplexer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8×1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Multiplexer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16×1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Multiplexer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86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2×1 Multiplexer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2×1 multiplexer, there are only two inputs, i.e., 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selection line, i.e., S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single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outputs, i.e., 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0334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Block Diagram of 2</a:t>
            </a:r>
            <a:r>
              <a:rPr lang="en-US" dirty="0" smtClean="0"/>
              <a:t>×1 Multiplexer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087" y="2801144"/>
            <a:ext cx="3171825" cy="2124075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82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Truth </a:t>
            </a:r>
            <a:r>
              <a:rPr lang="en-IN" dirty="0" smtClean="0"/>
              <a:t>Table 2</a:t>
            </a:r>
            <a:r>
              <a:rPr lang="en-US" dirty="0" smtClean="0"/>
              <a:t>×1 Multiplexer</a:t>
            </a:r>
            <a:r>
              <a:rPr lang="en-IN" dirty="0" smtClean="0"/>
              <a:t>: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446463"/>
              </p:ext>
            </p:extLst>
          </p:nvPr>
        </p:nvGraphicFramePr>
        <p:xfrm>
          <a:off x="457200" y="1600200"/>
          <a:ext cx="8229604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/>
                <a:gridCol w="2057401"/>
                <a:gridCol w="2057401"/>
                <a:gridCol w="2057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Selection Lines</a:t>
                      </a:r>
                      <a:endParaRPr lang="en-IN" dirty="0"/>
                    </a:p>
                  </a:txBody>
                  <a:tcPr marL="91439" marR="91439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INPUTS</a:t>
                      </a:r>
                      <a:endParaRPr lang="en-IN" dirty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OUTPUT</a:t>
                      </a:r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000" strike="noStrike" dirty="0" smtClean="0"/>
                        <a:t>S</a:t>
                      </a:r>
                      <a:r>
                        <a:rPr lang="en-IN" sz="2000" strike="noStrike" baseline="-25000" dirty="0" smtClean="0"/>
                        <a:t>0</a:t>
                      </a:r>
                      <a:endParaRPr lang="en-IN" sz="2000" strike="noStrike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strike="noStrike" baseline="0" dirty="0" smtClean="0"/>
                        <a:t>A</a:t>
                      </a:r>
                      <a:r>
                        <a:rPr lang="en-IN" sz="2000" strike="noStrike" baseline="-25000" dirty="0" smtClean="0"/>
                        <a:t>0</a:t>
                      </a:r>
                      <a:endParaRPr lang="en-IN" sz="2000" strike="noStrike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strike="noStrike" baseline="0" dirty="0" smtClean="0"/>
                        <a:t>A</a:t>
                      </a:r>
                      <a:r>
                        <a:rPr lang="en-IN" sz="2000" strike="noStrike" baseline="-25000" dirty="0" smtClean="0"/>
                        <a:t>1</a:t>
                      </a:r>
                      <a:endParaRPr lang="en-IN" sz="2000" strike="noStrike" baseline="-250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Y</a:t>
                      </a:r>
                      <a:endParaRPr lang="en-IN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aseline="0" dirty="0" smtClean="0"/>
                        <a:t>A</a:t>
                      </a:r>
                      <a:r>
                        <a:rPr lang="en-IN" baseline="-25000" dirty="0" smtClean="0"/>
                        <a:t>0</a:t>
                      </a:r>
                      <a:endParaRPr lang="en-IN" baseline="-25000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aseline="0" dirty="0" smtClean="0"/>
                        <a:t>A</a:t>
                      </a:r>
                      <a:r>
                        <a:rPr lang="en-IN" baseline="-25000" dirty="0" smtClean="0"/>
                        <a:t>1</a:t>
                      </a:r>
                      <a:endParaRPr lang="en-IN" baseline="-25000" dirty="0"/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060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Logic Circuit 2</a:t>
            </a:r>
            <a:r>
              <a:rPr lang="en-US" dirty="0" smtClean="0"/>
              <a:t>×1 Multiplexer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75" y="2624931"/>
            <a:ext cx="4362450" cy="247650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145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4×1 Multiplexer: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4×1 multiplexer, there is a total of four inputs, i.e., A</a:t>
            </a:r>
            <a:r>
              <a:rPr lang="en-US" baseline="-25000" dirty="0"/>
              <a:t>0</a:t>
            </a:r>
            <a:r>
              <a:rPr lang="en-US" dirty="0"/>
              <a:t>, A</a:t>
            </a:r>
            <a:r>
              <a:rPr lang="en-US" baseline="-25000" dirty="0"/>
              <a:t>1</a:t>
            </a:r>
            <a:r>
              <a:rPr lang="en-US" dirty="0"/>
              <a:t>, A</a:t>
            </a:r>
            <a:r>
              <a:rPr lang="en-US" baseline="-25000" dirty="0"/>
              <a:t>2</a:t>
            </a:r>
            <a:r>
              <a:rPr lang="en-US" dirty="0"/>
              <a:t>, and </a:t>
            </a:r>
            <a:r>
              <a:rPr lang="en-US" dirty="0" smtClean="0"/>
              <a:t>A</a:t>
            </a:r>
            <a:r>
              <a:rPr lang="en-US" baseline="-25000" dirty="0" smtClean="0"/>
              <a:t>3.</a:t>
            </a:r>
          </a:p>
          <a:p>
            <a:r>
              <a:rPr lang="en-US" dirty="0"/>
              <a:t>2 selection lines, i.e., S</a:t>
            </a:r>
            <a:r>
              <a:rPr lang="en-US" baseline="-25000" dirty="0"/>
              <a:t>0</a:t>
            </a:r>
            <a:r>
              <a:rPr lang="en-US" dirty="0"/>
              <a:t> and </a:t>
            </a:r>
            <a:r>
              <a:rPr lang="en-US" dirty="0" smtClean="0"/>
              <a:t>S</a:t>
            </a:r>
            <a:r>
              <a:rPr lang="en-US" baseline="-25000" dirty="0" smtClean="0"/>
              <a:t>1.</a:t>
            </a:r>
          </a:p>
          <a:p>
            <a:r>
              <a:rPr lang="en-IN" dirty="0"/>
              <a:t>single output, i.e., 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5220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Block Diagram of </a:t>
            </a:r>
            <a:r>
              <a:rPr lang="en-IN" dirty="0" smtClean="0"/>
              <a:t>4</a:t>
            </a:r>
            <a:r>
              <a:rPr lang="en-US" dirty="0" smtClean="0"/>
              <a:t>×1 </a:t>
            </a:r>
            <a:r>
              <a:rPr lang="en-US" dirty="0"/>
              <a:t>Multiplexer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87" y="2158206"/>
            <a:ext cx="3324225" cy="340995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 jpwebdevelopers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5798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82</TotalTime>
  <Words>390</Words>
  <Application>Microsoft Office PowerPoint</Application>
  <PresentationFormat>On-screen Show (4:3)</PresentationFormat>
  <Paragraphs>152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Executive</vt:lpstr>
      <vt:lpstr>Multiplexer or DE-multiplexer                                        </vt:lpstr>
      <vt:lpstr>Multiplexer </vt:lpstr>
      <vt:lpstr>Types of Multiplexer </vt:lpstr>
      <vt:lpstr>2×1 Multiplexer</vt:lpstr>
      <vt:lpstr>Block Diagram of 2×1 Multiplexer</vt:lpstr>
      <vt:lpstr>Truth Table 2×1 Multiplexer: </vt:lpstr>
      <vt:lpstr>Logic Circuit 2×1 Multiplexer</vt:lpstr>
      <vt:lpstr>4×1 Multiplexer: </vt:lpstr>
      <vt:lpstr>Block Diagram of 4×1 Multiplexer</vt:lpstr>
      <vt:lpstr>Truth Table 4×1 Multiplexer:</vt:lpstr>
      <vt:lpstr>Logic Circuit 4×1 Multiplexer</vt:lpstr>
      <vt:lpstr>PowerPoint Presentation</vt:lpstr>
      <vt:lpstr> De-multiplexer </vt:lpstr>
      <vt:lpstr>Types of De-multiplexer </vt:lpstr>
      <vt:lpstr>1×2 De-multiplexer </vt:lpstr>
      <vt:lpstr>Block diagram of 1×2 De-multiplexer  </vt:lpstr>
      <vt:lpstr>Truth Table of 1×2 De-multiplexer </vt:lpstr>
      <vt:lpstr>Logic Circuit of 1×2 De-multiplexer </vt:lpstr>
      <vt:lpstr> Difference between of Multiplexer and Demultiplexer 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Multiplexer or DE-multiplexer</dc:title>
  <dc:creator>pcw</dc:creator>
  <cp:lastModifiedBy>pcw</cp:lastModifiedBy>
  <cp:revision>18</cp:revision>
  <dcterms:created xsi:type="dcterms:W3CDTF">2021-07-27T02:55:34Z</dcterms:created>
  <dcterms:modified xsi:type="dcterms:W3CDTF">2021-07-27T07:55:23Z</dcterms:modified>
</cp:coreProperties>
</file>